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48205-6958-4424-ACC8-A1186E7F1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214D7-B6CE-4D5D-B12A-E7842D387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C7873-3CDE-4EFE-B03B-53866BEC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41064-9A74-4193-B53F-506F21BA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6428-5115-4A60-8120-4124DB72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4EFF8-AE7B-4A41-8238-48002A7E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43FBD-F21B-4137-9BAD-7E7ADE279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BFB1E-FA58-4A37-8A3D-A18005C7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53063-4938-4C65-8D43-B0F88281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7E447-665C-4127-BFAD-A108878C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1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2894C5-FF5E-4813-AB3A-07613BAC8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B6105-A917-488A-B2EE-ABF41494E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03706-3CC7-47A8-8850-E43FA7742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7494B-32DC-4362-A2AA-266EC264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DBD6E-3E67-41CC-B521-5E6EFE99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0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27C28-4F67-42AB-8733-D4BBB1A0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52E22-CBE9-42EC-B707-FCD672C5D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ABFA1-010D-4C2F-99C7-CC3C4927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55195-3D30-4C1C-AB81-8E69D2DD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27A02-A5EA-4042-8426-4F605B36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DCF9-7786-41C8-873D-232967B68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BEC83-EE34-428E-A3B6-A1327BB59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7713C-5842-4D08-969D-14046112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3214-4E6E-4DA5-8787-1E71FD79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5A82E-5D22-40F6-A16C-A7E0435E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3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363B-04E7-453C-83E4-8B4AAE83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1119A-088F-4F7F-BDC1-F48A5F06D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8C37A-1821-48B5-A17E-B7FECF35B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7F6E0-B460-421D-86CF-74C45DA1F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383BB-BEAC-4419-AF64-CE9DBC52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C4E61-7468-4850-951A-F12A8567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2D6A-8B2D-4A4A-9B5B-63640A38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F2368-88AA-4DF6-AC93-4892DDB3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81F6A-DBA9-45E3-B579-E71C8C46B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DB1D4-A257-439F-95B9-ED4C6B727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BF9D6D-D227-4AC3-A080-137B63857D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F5DC62-76D1-4C3C-B027-CB6373084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31C3B4-8383-4968-9D0A-AE6C65391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B3EBBD-4E37-4124-99B9-48A5CA37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7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892B7-03C5-4431-91E5-CFDB4C94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D0C7F0-F88E-4A4F-853E-0CCA2424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33FB6-A1BE-42B4-A509-358FDB21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AB2F7-D4F2-45ED-90AF-51A2F022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0105E-70AC-4880-8E2C-176A5569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BB92D-1507-4117-8C13-01B9EB154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51F98-798A-4773-82B7-A219F443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90D4-9A1D-4448-A686-A5B29C7B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C02B-0645-4894-AE8D-D2D8F20C9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5DF3B-E6D7-4EB0-8CB5-AFD61B073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202DE-EF26-49C4-AC5D-F1C4F98A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3B19C-D429-4C0A-81A5-ABA54CCE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04721-23AE-4ED8-AC74-3FD5AB74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1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1E11D-5D70-4FF3-AE94-5DA8D24A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0CEAD3-61CA-4CB7-9116-04307C5E4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55A9D-69E7-4ACE-A81E-8C2782D9C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728A8-9026-4CFF-8A41-BEA350D5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B8201-304D-4656-9788-F240CA52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71AF-8287-44DF-BA41-20EFE9A6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6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0B621-433A-46FC-AB83-3F2CC611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5CCB1-D5E1-43B6-888D-EC2EC26EC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15F74-FB5B-4E9E-938C-540EFCCA3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4127-8234-43E8-B1E8-FDDADFED7DC5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35C21-2B18-4030-88B3-491989C06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36B8D-7B93-47EC-BB88-8D92AB077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BE107-8023-485C-9F47-2FFB2C29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7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B225BA-7412-4605-8E8D-5AED2BF56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F13C939D-52B4-4215-9D88-16B1AB7285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16389"/>
            <a:ext cx="12191980" cy="6857989"/>
          </a:xfrm>
          <a:prstGeom prst="rect">
            <a:avLst/>
          </a:prstGeom>
        </p:spPr>
      </p:pic>
      <p:sp>
        <p:nvSpPr>
          <p:cNvPr id="14" name="Rectangle 10">
            <a:extLst>
              <a:ext uri="{FF2B5EF4-FFF2-40B4-BE49-F238E27FC236}">
                <a16:creationId xmlns:a16="http://schemas.microsoft.com/office/drawing/2014/main" id="{604BB9CD-970D-4FE5-B4E3-D651735BF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27000"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254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0D6276-8D53-4DDA-A15A-90E0831F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1955749"/>
            <a:ext cx="10222992" cy="80683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150C7-96FB-4EB9-BDF9-212535A60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808342"/>
            <a:ext cx="10222992" cy="80683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394CE-DAB3-4601-A52C-1B602BBBD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3" y="897020"/>
            <a:ext cx="7891272" cy="100331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5">
                    <a:lumMod val="75000"/>
                  </a:schemeClr>
                </a:solidFill>
              </a:rPr>
              <a:t>Hos. 3:1-3</a:t>
            </a:r>
          </a:p>
        </p:txBody>
      </p:sp>
    </p:spTree>
    <p:extLst>
      <p:ext uri="{BB962C8B-B14F-4D97-AF65-F5344CB8AC3E}">
        <p14:creationId xmlns:p14="http://schemas.microsoft.com/office/powerpoint/2010/main" val="939557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32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lang="en-US" sz="24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5B17FC-BBD9-4163-B167-FD5BCBEE0976}"/>
              </a:ext>
            </a:extLst>
          </p:cNvPr>
          <p:cNvSpPr/>
          <p:nvPr/>
        </p:nvSpPr>
        <p:spPr>
          <a:xfrm>
            <a:off x="174336" y="2396847"/>
            <a:ext cx="9097817" cy="18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 2:8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he sent them to Bethlehem, and said, </a:t>
            </a:r>
            <a:r>
              <a:rPr lang="x-none" sz="2800" b="1" u="sng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x-none" sz="2800" u="sng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search diligently for the young child; and when ye have found </a:t>
            </a:r>
            <a:r>
              <a:rPr lang="x-none" sz="2800" i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him,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bring me word again, that I may come and worship him also.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B53E47-4CE8-4DDC-A6F7-FE36E91B8F4F}"/>
              </a:ext>
            </a:extLst>
          </p:cNvPr>
          <p:cNvSpPr/>
          <p:nvPr/>
        </p:nvSpPr>
        <p:spPr>
          <a:xfrm>
            <a:off x="-717898" y="4337342"/>
            <a:ext cx="9097817" cy="235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 5:23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x-none" sz="2800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 if thou bring thy gift to the altar, and there rememberest that thy brother hath ought against thee;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Leave there thy gift before the altar, and </a:t>
            </a:r>
            <a:r>
              <a:rPr lang="x-none" sz="2800" b="1" u="sng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x-none" sz="2800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thy way; first be reconciled to thy brother, and then come and offer thy gift.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2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5B17FC-BBD9-4163-B167-FD5BCBEE0976}"/>
              </a:ext>
            </a:extLst>
          </p:cNvPr>
          <p:cNvSpPr/>
          <p:nvPr/>
        </p:nvSpPr>
        <p:spPr>
          <a:xfrm>
            <a:off x="-717898" y="2612300"/>
            <a:ext cx="9097817" cy="973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 16:15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 he said unto them, </a:t>
            </a:r>
            <a:r>
              <a:rPr lang="x-none" sz="2800" b="1" u="sng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x-none" sz="2800" dirty="0">
                <a:solidFill>
                  <a:srgbClr val="BF3030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ye into all the world, and preach the gospel to every creature.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B53E47-4CE8-4DDC-A6F7-FE36E91B8F4F}"/>
              </a:ext>
            </a:extLst>
          </p:cNvPr>
          <p:cNvSpPr/>
          <p:nvPr/>
        </p:nvSpPr>
        <p:spPr>
          <a:xfrm>
            <a:off x="-717899" y="3966018"/>
            <a:ext cx="9097817" cy="990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 15:25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But now I </a:t>
            </a:r>
            <a:r>
              <a:rPr lang="x-none" sz="2800" b="1" u="sng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unto Jerusalem to minister unto the saints.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B514B6-9DA5-4E9A-9CA1-7024983B08A8}"/>
              </a:ext>
            </a:extLst>
          </p:cNvPr>
          <p:cNvSpPr/>
          <p:nvPr/>
        </p:nvSpPr>
        <p:spPr>
          <a:xfrm>
            <a:off x="211625" y="5336855"/>
            <a:ext cx="9097817" cy="990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3:19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Husbands, love </a:t>
            </a:r>
            <a:r>
              <a:rPr lang="x-none" sz="2800" i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wives, and be not bitter against them.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45B97-BCBE-466D-B614-C62E3CC56499}"/>
              </a:ext>
            </a:extLst>
          </p:cNvPr>
          <p:cNvSpPr/>
          <p:nvPr/>
        </p:nvSpPr>
        <p:spPr>
          <a:xfrm>
            <a:off x="251922" y="2396847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	Husbands Seek their wives w/ an 	Unconditional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9119-FB8A-4DC5-BE5D-17772C53F1E4}"/>
              </a:ext>
            </a:extLst>
          </p:cNvPr>
          <p:cNvSpPr/>
          <p:nvPr/>
        </p:nvSpPr>
        <p:spPr>
          <a:xfrm>
            <a:off x="283930" y="4121485"/>
            <a:ext cx="9467504" cy="18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 4:12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My people ask counsel at their stocks, and their staff declareth unto them: for the spirit of whoredoms hath caused </a:t>
            </a:r>
            <a:r>
              <a:rPr lang="x-none" sz="2800" i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err, and they have gone a whoring from under their God.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45B97-BCBE-466D-B614-C62E3CC56499}"/>
              </a:ext>
            </a:extLst>
          </p:cNvPr>
          <p:cNvSpPr/>
          <p:nvPr/>
        </p:nvSpPr>
        <p:spPr>
          <a:xfrm>
            <a:off x="251922" y="2396847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	Husbands Seek their wives w/ an 	Unconditional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9119-FB8A-4DC5-BE5D-17772C53F1E4}"/>
              </a:ext>
            </a:extLst>
          </p:cNvPr>
          <p:cNvSpPr/>
          <p:nvPr/>
        </p:nvSpPr>
        <p:spPr>
          <a:xfrm>
            <a:off x="283930" y="3994518"/>
            <a:ext cx="9467504" cy="1451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 5:4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They will not frame their doings to turn unto their God: for the spirit of whoredoms </a:t>
            </a:r>
            <a:r>
              <a:rPr lang="x-none" sz="2800" i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midst of them, and they have not known the LORD.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45B97-BCBE-466D-B614-C62E3CC56499}"/>
              </a:ext>
            </a:extLst>
          </p:cNvPr>
          <p:cNvSpPr/>
          <p:nvPr/>
        </p:nvSpPr>
        <p:spPr>
          <a:xfrm>
            <a:off x="251922" y="2396847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	Husbands Seek their wives w/ an 	Unconditional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9119-FB8A-4DC5-BE5D-17772C53F1E4}"/>
              </a:ext>
            </a:extLst>
          </p:cNvPr>
          <p:cNvSpPr/>
          <p:nvPr/>
        </p:nvSpPr>
        <p:spPr>
          <a:xfrm>
            <a:off x="283930" y="3994518"/>
            <a:ext cx="9467504" cy="1451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 11:7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my people are bent to backsliding from me: though they called them to the most High, none at all would exalt </a:t>
            </a:r>
            <a:r>
              <a:rPr lang="x-none" sz="2800" i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him.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2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9119-FB8A-4DC5-BE5D-17772C53F1E4}"/>
              </a:ext>
            </a:extLst>
          </p:cNvPr>
          <p:cNvSpPr/>
          <p:nvPr/>
        </p:nvSpPr>
        <p:spPr>
          <a:xfrm>
            <a:off x="-437466" y="1397453"/>
            <a:ext cx="9467504" cy="3739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 11:8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How shall I give thee up, Ephraim? </a:t>
            </a:r>
            <a:r>
              <a:rPr lang="x-none" sz="2800" i="1" dirty="0">
                <a:solidFill>
                  <a:srgbClr val="545454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shall I deliver thee, Israel? how shall I make thee as Admah? </a:t>
            </a:r>
            <a:r>
              <a:rPr lang="x-none" sz="2800" i="1" dirty="0">
                <a:solidFill>
                  <a:srgbClr val="545454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shall I set thee as Zeboim? mine heart is turned within me, my repentings are kindled together. </a:t>
            </a: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 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not execute the fierceness of mine anger, I will not return to destroy Ephraim: for I </a:t>
            </a:r>
            <a:r>
              <a:rPr lang="x-none" sz="2800" i="1" dirty="0">
                <a:solidFill>
                  <a:srgbClr val="545454"/>
                </a:solidFill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God, and not man; the Holy One in the midst of thee: and I will not enter into the city.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5D7D00-DE80-4428-8940-8A006E035DE1}"/>
              </a:ext>
            </a:extLst>
          </p:cNvPr>
          <p:cNvSpPr/>
          <p:nvPr/>
        </p:nvSpPr>
        <p:spPr>
          <a:xfrm>
            <a:off x="110835" y="5255500"/>
            <a:ext cx="9365673" cy="1451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algn="ctr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 wife at Midtown needs to know that no matter what, day in and day out, she can count on her husband to come after her to love her.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4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45B97-BCBE-466D-B614-C62E3CC56499}"/>
              </a:ext>
            </a:extLst>
          </p:cNvPr>
          <p:cNvSpPr/>
          <p:nvPr/>
        </p:nvSpPr>
        <p:spPr>
          <a:xfrm>
            <a:off x="251922" y="2396847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	Husbands Seek their wives w/ an 	Unconditional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9119-FB8A-4DC5-BE5D-17772C53F1E4}"/>
              </a:ext>
            </a:extLst>
          </p:cNvPr>
          <p:cNvSpPr/>
          <p:nvPr/>
        </p:nvSpPr>
        <p:spPr>
          <a:xfrm>
            <a:off x="-640257" y="3516557"/>
            <a:ext cx="9467504" cy="973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 5:8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But God commendeth his love toward us, in that, while we were yet sinners, Christ died for us.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272819-FFBB-46CF-978E-C8F085F5A5EE}"/>
              </a:ext>
            </a:extLst>
          </p:cNvPr>
          <p:cNvSpPr/>
          <p:nvPr/>
        </p:nvSpPr>
        <p:spPr>
          <a:xfrm>
            <a:off x="-593152" y="4595013"/>
            <a:ext cx="9467504" cy="1434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 5:22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But the fruit of the Spirit is love, joy, peace, longsuffering, gentleness, goodness, faith, </a:t>
            </a: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Meekness, temperance: against such there is no law.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43145C-299A-4B79-821B-6158624EC7F0}"/>
              </a:ext>
            </a:extLst>
          </p:cNvPr>
          <p:cNvSpPr/>
          <p:nvPr/>
        </p:nvSpPr>
        <p:spPr>
          <a:xfrm>
            <a:off x="292971" y="6100122"/>
            <a:ext cx="9795909" cy="512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J</a:t>
            </a:r>
            <a:r>
              <a:rPr lang="en-US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x-none" sz="2800" b="1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4:8</a:t>
            </a:r>
            <a:r>
              <a:rPr lang="x-none" sz="2800" dirty="0"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 that loveth not knoweth not God; for God is love. </a:t>
            </a:r>
            <a:endParaRPr lang="en-US" sz="2000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2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C95D478-A923-4EB5-AF9F-E8648FF3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4695E-D226-4B33-93E7-F9AE653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71890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Seeking Conference – When a Man Seeks His Wife (Hos. 3:1-3)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63364-6DFD-4ADF-9A93-8B408B45DD4D}"/>
              </a:ext>
            </a:extLst>
          </p:cNvPr>
          <p:cNvSpPr/>
          <p:nvPr/>
        </p:nvSpPr>
        <p:spPr>
          <a:xfrm>
            <a:off x="251923" y="1297764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	Husbands Seek their wives w/ an 	Intentional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E45B97-BCBE-466D-B614-C62E3CC56499}"/>
              </a:ext>
            </a:extLst>
          </p:cNvPr>
          <p:cNvSpPr/>
          <p:nvPr/>
        </p:nvSpPr>
        <p:spPr>
          <a:xfrm>
            <a:off x="251922" y="2396847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	Husbands Seek their wives w/ an 	Unconditional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71A9AA-028A-4FA1-B67B-8EE9B9DE1C35}"/>
              </a:ext>
            </a:extLst>
          </p:cNvPr>
          <p:cNvSpPr/>
          <p:nvPr/>
        </p:nvSpPr>
        <p:spPr>
          <a:xfrm>
            <a:off x="251921" y="3495930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	Husbands Seek their wives w/ a  	Sacrificial 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CDBF7D-A61B-42ED-9079-47F046852EC4}"/>
              </a:ext>
            </a:extLst>
          </p:cNvPr>
          <p:cNvSpPr/>
          <p:nvPr/>
        </p:nvSpPr>
        <p:spPr>
          <a:xfrm>
            <a:off x="214515" y="4579459"/>
            <a:ext cx="9097817" cy="109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IV.	Husbands Seek their wives w/ a Faithful 	Love.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10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Times New Roman</vt:lpstr>
      <vt:lpstr>Office Theme</vt:lpstr>
      <vt:lpstr>PowerPoint Presentation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  <vt:lpstr>Seeking Conference – When a Man Seeks His Wife (Hos. 3:1-3)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 Morgan</dc:creator>
  <cp:lastModifiedBy>Kenny Morgan</cp:lastModifiedBy>
  <cp:revision>5</cp:revision>
  <dcterms:created xsi:type="dcterms:W3CDTF">2018-06-17T11:13:54Z</dcterms:created>
  <dcterms:modified xsi:type="dcterms:W3CDTF">2018-06-17T11:54:42Z</dcterms:modified>
</cp:coreProperties>
</file>